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59a9d3f8-bdd7-bb94-1744-5b23402ff35a}">
          <p14:sldIdLst>
            <p14:sldId id="256"/>
            <p14:sldId id="257"/>
          </p14:sldIdLst>
        </p14:section>
        <p14:section name="Основная часть" id="{5e4b61b6-982e-33ec-e2a3-125296f56b4f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Закрепление" id="{8cb0db4f-3e40-286b-90d7-a690824cf285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Выпускной класс: важно, чтобы ученики понимали процедуры и свои права. Сведения актуальны на октябрь 2026 года, но нормы меняются — сверяйте с действующей редакцией закона и информацией военкомата. 1–2 минуты.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Сравните два пути на высоком уровне. Детали — на следующих слайдах.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Постановка на воинский учёт — в год достижения 17 лет, с января по март. Электронная повестка: уведомление в личном кабинете приравнивается к вручению. Незнание не освобождает от ответственности.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Верхняя граница призывного возраста — 30 лет (до 2024 года была 27). Срок службы 12 месяцев. Призыв (комиссии, медосмотры) идёт круглый год, а отправка на службу — дважды в год.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Пройдитесь по шагам. Напомните, что решение принимает призывная комиссия на основании медицинского освидетельствования и документов.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Основания закреплены в статьях 23 и 24 закона № 53-ФЗ и в законе об альтернативной гражданской службе. Конкретный случай ученик уточняет в военкомате. Не обсуждайте здоровье и семейные обстоятельства конкретных учеников.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Контракт — добровольный выбор. Сроки 1, 3 или 5 лет. Подчеркните: подписывается письменно по типовой форме; решение принимайте осознанно, изучив все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Сравнительная таблица для закрепления. Попросите учеников своими словами назвать главное различие: обязанность или добровольный выбор.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Права военнослужащих устанавливает Федеральный закон № 76-ФЗ «О статусе военнослужащих». Конкретный объём гарантий зависит от вида службы — уточняйте по закону.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тех, кто хочет связать жизнь с армией. Сроки приёма заявлений на поступление в военные вузы уточняйте в военкомате.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Разберите три ситуации в парах: 2 минуты на обсуждение, затем сверка с картой.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Ответы: 1 — с 18 до 30 лет. 2 — 12 месяцев. 3 — 1, 3 или 5 лет. 4 — Госуслуги или Реестр повесток; уведомление приравнивается к вручению. 5 — призывная комиссия по результатам освидетельствования.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Напомните, что нормы могут меняться: ориентируйтесь на информацию военкомата и портала Госуслуг.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НВП · 11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НВП · 11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Особенности прохождения военной службы по призыву и по контракту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Начальная военная подготовка · 11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Два способа служить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Служба по призыву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12 месяцев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697480"/>
            <a:ext cx="35204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Воинская обязанность граждан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Призываются мужчины 18–30 лет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Решение принимает призывная комиссия</a:t>
            </a:r>
            <a:endParaRPr lang="en-US" sz="1400" dirty="0"/>
          </a:p>
        </p:txBody>
      </p:sp>
      <p:sp>
        <p:nvSpPr>
          <p:cNvPr id="9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Служба по контракту</a:t>
            </a:r>
            <a:endParaRPr lang="en-US" sz="1800" dirty="0"/>
          </a:p>
        </p:txBody>
      </p:sp>
      <p:sp>
        <p:nvSpPr>
          <p:cNvPr id="11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937760" y="205740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1, 3 или 5 лет</a:t>
            </a:r>
            <a:endParaRPr lang="en-US" sz="2800" dirty="0"/>
          </a:p>
        </p:txBody>
      </p:sp>
      <p:sp>
        <p:nvSpPr>
          <p:cNvPr id="13" name="Text 10"/>
          <p:cNvSpPr txBox="1"/>
          <p:nvPr/>
        </p:nvSpPr>
        <p:spPr>
          <a:xfrm>
            <a:off x="4937760" y="2697480"/>
            <a:ext cx="35204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Добровольный выбор гражданина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Договор заключается письменно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Отбор: заявление, собеседование, медосмотр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Воинский учёт и повестки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Постановка на учёт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 год 17 лет, с января по март, через военкомат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Единый реестр воинского учёта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Сведения о военнообязанных собраны в государственной системе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Электронная повестка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Приходит в личный кабинет на Госуслугах и в Реестре повестков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Важно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Уведомление в кабинете считается вручением. За неявку без причины есть ответственность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Кого призывают и когда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18–30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лет — возраст призыва. Призываются мужчины, не пребывающие в запасе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329184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347472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12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23774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месяцев — срок службы по призыву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612648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30936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 потока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23774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отправки на службу: 1 апреля – 15 июля и 1 октября – 31 декабря</a:t>
            </a:r>
            <a:endParaRPr lang="en-US" sz="1400" dirty="0"/>
          </a:p>
        </p:txBody>
      </p:sp>
      <p:sp>
        <p:nvSpPr>
          <p:cNvPr id="13" name="Вывод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31520" y="402336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Призывные мероприятия идут круглый год: с 1 января по 31 декабря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 проходит призыв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Повестка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Электронная или бумажная. Явка в указанный срок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Номер"/>
          <p:cNvSpPr/>
          <p:nvPr/>
        </p:nvSpPr>
        <p:spPr>
          <a:xfrm>
            <a:off x="347472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4747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06908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Медосмотр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Освидетельствование и категория годности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Номер"/>
          <p:cNvSpPr/>
          <p:nvPr/>
        </p:nvSpPr>
        <p:spPr>
          <a:xfrm>
            <a:off x="630936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30936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Профотбор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30936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Профессиональный психологический отбор</a:t>
            </a:r>
            <a:endParaRPr lang="en-US" sz="1400" dirty="0"/>
          </a:p>
        </p:txBody>
      </p:sp>
      <p:sp>
        <p:nvSpPr>
          <p:cNvPr id="19" name="Карточка"/>
          <p:cNvSpPr/>
          <p:nvPr/>
        </p:nvSpPr>
        <p:spPr>
          <a:xfrm>
            <a:off x="45720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Номер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Решение комиссии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Призыв, отсрочка или освобождение</a:t>
            </a:r>
            <a:endParaRPr lang="en-US" sz="1400" dirty="0"/>
          </a:p>
        </p:txBody>
      </p:sp>
      <p:sp>
        <p:nvSpPr>
          <p:cNvPr id="24" name="Карточка"/>
          <p:cNvSpPr/>
          <p:nvPr/>
        </p:nvSpPr>
        <p:spPr>
          <a:xfrm>
            <a:off x="329184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5" name="Номер"/>
          <p:cNvSpPr/>
          <p:nvPr/>
        </p:nvSpPr>
        <p:spPr>
          <a:xfrm>
            <a:off x="347472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4747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406908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Отправка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 периоды весеннего и осеннего призыва</a:t>
            </a:r>
            <a:endParaRPr lang="en-US" sz="1400" dirty="0"/>
          </a:p>
        </p:txBody>
      </p:sp>
      <p:sp>
        <p:nvSpPr>
          <p:cNvPr id="29" name="Карточка"/>
          <p:cNvSpPr/>
          <p:nvPr/>
        </p:nvSpPr>
        <p:spPr>
          <a:xfrm>
            <a:off x="612648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30" name="Номер"/>
          <p:cNvSpPr/>
          <p:nvPr/>
        </p:nvSpPr>
        <p:spPr>
          <a:xfrm>
            <a:off x="630936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3093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690372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Служба 12 месяцев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30936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Затем зачисление в запас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Отсрочка, освобождение, альтернатива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Освобождение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Гражданин не призывается. Основания — в ст. 23 закона № 53-ФЗ, например состояние здоровья.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Отсрочка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Призыв откладывается на время. Основания — в ст. 24, например очное обучение в образовательной организации.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Альтернатива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Гражданская служба вместо военной, если военная противоречит убеждениям или вероисповеданию. Длится дольше.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Служба по контракту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Добровольно и письменно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Контракт заключается в письменной форме по типовой форме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Срок: 1, 3 или 5 лет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Можно продлить по согласию сторон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Кто может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Граждане от 18 лет, мужчины и женщины. Требуется годность по здоровью (А, Б, частично В)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Как поступить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Заявление в пункт отбора или военкомат, собеседование, медосмотр, психолог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Призыв и контракт: сравнение</a:t>
            </a:r>
            <a:endParaRPr lang="en-US" sz="2800" dirty="0"/>
          </a:p>
        </p:txBody>
      </p:sp>
      <p:graphicFrame>
        <p:nvGraphicFramePr>
          <p:cNvPr id="9" name="Таблица сравнени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По призыву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По контракту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Основание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Воинская обязанность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Добровольный договор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Кто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Мужчины 18–30 лет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Граждане от 18 лет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Срок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 месяцев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1, 3 или 5 лет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Оформление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Повестка, призывная комиссия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Заявление, пункт отбора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Выбор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Определяет комиссия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Гражданин выбирает сам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Гарантии военнослужащих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7145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84617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Денежное довольствие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Выплачивается военнослужащим по закону.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70916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4892040" y="17145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4" y="1846174"/>
            <a:ext cx="285293" cy="28529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62356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Медицинская помощь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Бесплатное медицинское обеспечение.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5433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367497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Отпуск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Ежегодный отпуск и другие гарантии.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70916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4892040" y="35433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14" y="3674974"/>
            <a:ext cx="285293" cy="28529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62356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Социальные гарантии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Жилищное обеспечение и другие меры. Зависят от вида службы.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Путь офицера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Военкомат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Заявление и отбор кандидатов через военный комиссариат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Учёба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Военная образовательная организация высшего образования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Или ВУЦ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Военный учебный центр при гражданском вузе (добровольная подготовка)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Служба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Военная служба по контракту на офицерских должностях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Что делать, если…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Тебе 17 лет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Встать на воинский учёт: в военкомате, с января по март года, когда исполняется 17.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Пришла электронная повестка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Явиться в военкомат в срок. Не открыть уведомление — не значит не получить его.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Учишься очно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Можно оформить отсрочку на время обучения. Документы подают в призывную комиссию.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 какого и до какого возраста призывают на срочную службу?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Сколько длится срочная служба по призыву?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 какие сроки заключается контракт?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Где приходит электронная повестка и когда она считается врученной?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Кто принимает решение о призыве, отсрочке или освобождении?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Призыв — обязанность, контракт — выбор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Срок по призыву 12 месяцев; контракт на 1, 3 или 5 лет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Встань на учёт в 17 лет и следи за Госуслугами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Составьте для себя памятку: какие документы и шаги нужны от постановки на воинский учёт до решения о службе.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Нормативная база: ФЗ № 53-ФЗ «О воинской обязанности и военной службе»; ФЗ № 76-ФЗ «О статусе военнослужащих»; ФЗ № 113-ФЗ «Об альтернативной гражданской службе».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прохождения военной службы по призыву и по контракту</dc:title>
  <dc:subject>Начальная военная подготовка</dc:subject>
  <dc:creator>Дёмин А.Ю.</dc:creator>
  <cp:lastModifiedBy>Дёмин А.Ю.</cp:lastModifiedBy>
  <cp:revision>1</cp:revision>
  <dcterms:created xsi:type="dcterms:W3CDTF">2026-10-04T18:35:09Z</dcterms:created>
  <dcterms:modified xsi:type="dcterms:W3CDTF">2026-10-04T18:35:09Z</dcterms:modified>
</cp:coreProperties>
</file>